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BB4FBF43-D409-4FA3-A1F4-F70199025C17}"/>
              </a:ext>
            </a:extLst>
          </p:cNvPr>
          <p:cNvSpPr txBox="1"/>
          <p:nvPr/>
        </p:nvSpPr>
        <p:spPr>
          <a:xfrm>
            <a:off x="405114" y="5517232"/>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43097</TotalTime>
  <Words>63035</Words>
  <Application>Microsoft Office PowerPoint</Application>
  <PresentationFormat>Widescreen</PresentationFormat>
  <Paragraphs>7899</Paragraphs>
  <Slides>649</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649</vt:i4>
      </vt:variant>
    </vt:vector>
  </HeadingPairs>
  <TitlesOfParts>
    <vt:vector size="69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9991</cp:revision>
  <dcterms:created xsi:type="dcterms:W3CDTF">2015-10-09T06:09:34Z</dcterms:created>
  <dcterms:modified xsi:type="dcterms:W3CDTF">2022-04-11T05:42:38Z</dcterms:modified>
</cp:coreProperties>
</file>